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chivo Black" panose="020B0604020202020204" charset="0"/>
      <p:regular r:id="rId13"/>
    </p:embeddedFont>
    <p:embeddedFont>
      <p:font typeface="Arial Bold" panose="020B0704020202020204" pitchFamily="34" charset="0"/>
      <p:regular r:id="rId14"/>
      <p:bold r:id="rId15"/>
    </p:embeddedFont>
    <p:embeddedFont>
      <p:font typeface="Calibri (MS)" panose="020B0604020202020204" charset="0"/>
      <p:regular r:id="rId16"/>
    </p:embeddedFont>
    <p:embeddedFont>
      <p:font typeface="Canva Sans" panose="020B0604020202020204" charset="0"/>
      <p:regular r:id="rId17"/>
    </p:embeddedFont>
    <p:embeddedFont>
      <p:font typeface="Lato Bold" panose="020B0604020202020204" charset="0"/>
      <p:regular r:id="rId18"/>
    </p:embeddedFont>
    <p:embeddedFont>
      <p:font typeface="Work Sans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14.11.2025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6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7.jpe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60612" y="7982948"/>
            <a:ext cx="3189361" cy="2729957"/>
          </a:xfrm>
          <a:custGeom>
            <a:avLst/>
            <a:gdLst/>
            <a:ahLst/>
            <a:cxnLst/>
            <a:rect l="l" t="t" r="r" b="b"/>
            <a:pathLst>
              <a:path w="3189361" h="2729957">
                <a:moveTo>
                  <a:pt x="0" y="0"/>
                </a:moveTo>
                <a:lnTo>
                  <a:pt x="3189361" y="0"/>
                </a:lnTo>
                <a:lnTo>
                  <a:pt x="3189361" y="2729957"/>
                </a:lnTo>
                <a:lnTo>
                  <a:pt x="0" y="27299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516486" y="-1313476"/>
            <a:ext cx="3189361" cy="2729957"/>
          </a:xfrm>
          <a:custGeom>
            <a:avLst/>
            <a:gdLst/>
            <a:ahLst/>
            <a:cxnLst/>
            <a:rect l="l" t="t" r="r" b="b"/>
            <a:pathLst>
              <a:path w="3189361" h="2729957">
                <a:moveTo>
                  <a:pt x="0" y="0"/>
                </a:moveTo>
                <a:lnTo>
                  <a:pt x="3189361" y="0"/>
                </a:lnTo>
                <a:lnTo>
                  <a:pt x="3189361" y="2729957"/>
                </a:lnTo>
                <a:lnTo>
                  <a:pt x="0" y="27299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727724" y="4971261"/>
            <a:ext cx="4901805" cy="7169999"/>
          </a:xfrm>
          <a:custGeom>
            <a:avLst/>
            <a:gdLst/>
            <a:ahLst/>
            <a:cxnLst/>
            <a:rect l="l" t="t" r="r" b="b"/>
            <a:pathLst>
              <a:path w="4901805" h="7169999">
                <a:moveTo>
                  <a:pt x="0" y="0"/>
                </a:moveTo>
                <a:lnTo>
                  <a:pt x="4901805" y="0"/>
                </a:lnTo>
                <a:lnTo>
                  <a:pt x="4901805" y="7169999"/>
                </a:lnTo>
                <a:lnTo>
                  <a:pt x="0" y="716999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566902" y="-3187825"/>
            <a:ext cx="6247851" cy="8643445"/>
          </a:xfrm>
          <a:custGeom>
            <a:avLst/>
            <a:gdLst/>
            <a:ahLst/>
            <a:cxnLst/>
            <a:rect l="l" t="t" r="r" b="b"/>
            <a:pathLst>
              <a:path w="6247851" h="8643445">
                <a:moveTo>
                  <a:pt x="0" y="0"/>
                </a:moveTo>
                <a:lnTo>
                  <a:pt x="6247851" y="0"/>
                </a:lnTo>
                <a:lnTo>
                  <a:pt x="6247851" y="8643444"/>
                </a:lnTo>
                <a:lnTo>
                  <a:pt x="0" y="864344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724741" y="-1504705"/>
            <a:ext cx="5114656" cy="7807500"/>
          </a:xfrm>
          <a:custGeom>
            <a:avLst/>
            <a:gdLst/>
            <a:ahLst/>
            <a:cxnLst/>
            <a:rect l="l" t="t" r="r" b="b"/>
            <a:pathLst>
              <a:path w="5114656" h="7807500">
                <a:moveTo>
                  <a:pt x="0" y="0"/>
                </a:moveTo>
                <a:lnTo>
                  <a:pt x="5114657" y="0"/>
                </a:lnTo>
                <a:lnTo>
                  <a:pt x="5114657" y="7807499"/>
                </a:lnTo>
                <a:lnTo>
                  <a:pt x="0" y="78074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4354058" y="585651"/>
            <a:ext cx="2905242" cy="886099"/>
            <a:chOff x="0" y="0"/>
            <a:chExt cx="3873656" cy="118146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873627" cy="1181481"/>
            </a:xfrm>
            <a:custGeom>
              <a:avLst/>
              <a:gdLst/>
              <a:ahLst/>
              <a:cxnLst/>
              <a:rect l="l" t="t" r="r" b="b"/>
              <a:pathLst>
                <a:path w="3873627" h="1181481">
                  <a:moveTo>
                    <a:pt x="0" y="0"/>
                  </a:moveTo>
                  <a:lnTo>
                    <a:pt x="3873627" y="0"/>
                  </a:lnTo>
                  <a:lnTo>
                    <a:pt x="3873627" y="1181481"/>
                  </a:lnTo>
                  <a:lnTo>
                    <a:pt x="0" y="11814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 l="-15" r="-16" b="1"/>
              </a:stretch>
            </a:blipFill>
          </p:spPr>
        </p:sp>
      </p:grpSp>
      <p:sp>
        <p:nvSpPr>
          <p:cNvPr id="9" name="AutoShape 9"/>
          <p:cNvSpPr/>
          <p:nvPr/>
        </p:nvSpPr>
        <p:spPr>
          <a:xfrm rot="29255">
            <a:off x="7228920" y="9229725"/>
            <a:ext cx="10073425" cy="0"/>
          </a:xfrm>
          <a:prstGeom prst="line">
            <a:avLst/>
          </a:prstGeom>
          <a:ln w="666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6955293" y="271394"/>
            <a:ext cx="3787738" cy="1725005"/>
            <a:chOff x="0" y="0"/>
            <a:chExt cx="5050317" cy="230000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050282" cy="2299970"/>
            </a:xfrm>
            <a:custGeom>
              <a:avLst/>
              <a:gdLst/>
              <a:ahLst/>
              <a:cxnLst/>
              <a:rect l="l" t="t" r="r" b="b"/>
              <a:pathLst>
                <a:path w="5050282" h="2299970">
                  <a:moveTo>
                    <a:pt x="0" y="0"/>
                  </a:moveTo>
                  <a:lnTo>
                    <a:pt x="5050282" y="0"/>
                  </a:lnTo>
                  <a:lnTo>
                    <a:pt x="5050282" y="2299970"/>
                  </a:lnTo>
                  <a:lnTo>
                    <a:pt x="0" y="2299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 l="-35" r="-35" b="-1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189039" y="3754599"/>
            <a:ext cx="5226651" cy="4114800"/>
            <a:chOff x="0" y="0"/>
            <a:chExt cx="6968868" cy="548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968871" cy="5486400"/>
            </a:xfrm>
            <a:custGeom>
              <a:avLst/>
              <a:gdLst/>
              <a:ahLst/>
              <a:cxnLst/>
              <a:rect l="l" t="t" r="r" b="b"/>
              <a:pathLst>
                <a:path w="6968871" h="5486400">
                  <a:moveTo>
                    <a:pt x="0" y="0"/>
                  </a:moveTo>
                  <a:lnTo>
                    <a:pt x="6968871" y="0"/>
                  </a:lnTo>
                  <a:lnTo>
                    <a:pt x="6968871" y="5486400"/>
                  </a:lnTo>
                  <a:lnTo>
                    <a:pt x="0" y="5486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/>
              <a:stretch>
                <a:fillRect t="-1" b="-1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8264478" y="8398873"/>
            <a:ext cx="9210675" cy="789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8"/>
              </a:lnSpc>
            </a:pPr>
            <a:r>
              <a:rPr lang="en-US" sz="2999" b="1">
                <a:solidFill>
                  <a:srgbClr val="34305E"/>
                </a:solidFill>
                <a:latin typeface="Lato Bold"/>
                <a:ea typeface="Lato Bold"/>
                <a:cs typeface="Lato Bold"/>
                <a:sym typeface="Lato Bold"/>
              </a:rPr>
              <a:t>Centre for Innovation and Entrepreneurship (CIE)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8911928" y="4307039"/>
            <a:ext cx="8080672" cy="1110857"/>
            <a:chOff x="0" y="0"/>
            <a:chExt cx="10774229" cy="148114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774229" cy="1481143"/>
            </a:xfrm>
            <a:custGeom>
              <a:avLst/>
              <a:gdLst/>
              <a:ahLst/>
              <a:cxnLst/>
              <a:rect l="l" t="t" r="r" b="b"/>
              <a:pathLst>
                <a:path w="10774229" h="1481143">
                  <a:moveTo>
                    <a:pt x="0" y="0"/>
                  </a:moveTo>
                  <a:lnTo>
                    <a:pt x="10774229" y="0"/>
                  </a:lnTo>
                  <a:lnTo>
                    <a:pt x="10774229" y="1481143"/>
                  </a:lnTo>
                  <a:lnTo>
                    <a:pt x="0" y="14811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10774229" cy="156686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751"/>
                </a:lnSpc>
              </a:pPr>
              <a:r>
                <a:rPr lang="en-US" sz="3959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PAML + Workshop – Aug to Dec 2025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1667877" y="5864860"/>
            <a:ext cx="256877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4305E"/>
                </a:solidFill>
                <a:latin typeface="Canva Sans"/>
                <a:ea typeface="Canva Sans"/>
                <a:cs typeface="Canva Sans"/>
                <a:sym typeface="Canva Sans"/>
              </a:rPr>
              <a:t>ClipCatch AI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14470" y="648108"/>
            <a:ext cx="3025780" cy="922863"/>
            <a:chOff x="0" y="0"/>
            <a:chExt cx="4034373" cy="1230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34409" cy="1230503"/>
            </a:xfrm>
            <a:custGeom>
              <a:avLst/>
              <a:gdLst/>
              <a:ahLst/>
              <a:cxnLst/>
              <a:rect l="l" t="t" r="r" b="b"/>
              <a:pathLst>
                <a:path w="4034409" h="1230503">
                  <a:moveTo>
                    <a:pt x="0" y="0"/>
                  </a:moveTo>
                  <a:lnTo>
                    <a:pt x="4034409" y="0"/>
                  </a:lnTo>
                  <a:lnTo>
                    <a:pt x="4034409" y="1230503"/>
                  </a:lnTo>
                  <a:lnTo>
                    <a:pt x="0" y="1230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5" r="-14" b="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553774"/>
            <a:ext cx="15679954" cy="140078"/>
            <a:chOff x="0" y="0"/>
            <a:chExt cx="20906605" cy="186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906614" cy="186690"/>
            </a:xfrm>
            <a:custGeom>
              <a:avLst/>
              <a:gdLst/>
              <a:ahLst/>
              <a:cxnLst/>
              <a:rect l="l" t="t" r="r" b="b"/>
              <a:pathLst>
                <a:path w="20906614" h="186690">
                  <a:moveTo>
                    <a:pt x="52451" y="0"/>
                  </a:moveTo>
                  <a:lnTo>
                    <a:pt x="20854163" y="0"/>
                  </a:lnTo>
                  <a:cubicBezTo>
                    <a:pt x="20868132" y="0"/>
                    <a:pt x="20881468" y="5588"/>
                    <a:pt x="20891247" y="15367"/>
                  </a:cubicBezTo>
                  <a:cubicBezTo>
                    <a:pt x="20901025" y="25146"/>
                    <a:pt x="20906614" y="38608"/>
                    <a:pt x="20906614" y="52451"/>
                  </a:cubicBezTo>
                  <a:lnTo>
                    <a:pt x="20906614" y="134239"/>
                  </a:lnTo>
                  <a:cubicBezTo>
                    <a:pt x="20906614" y="148209"/>
                    <a:pt x="20901025" y="161544"/>
                    <a:pt x="20891247" y="171323"/>
                  </a:cubicBezTo>
                  <a:cubicBezTo>
                    <a:pt x="20881468" y="181102"/>
                    <a:pt x="20868005" y="186690"/>
                    <a:pt x="20854163" y="186690"/>
                  </a:cubicBezTo>
                  <a:lnTo>
                    <a:pt x="52451" y="186690"/>
                  </a:lnTo>
                  <a:cubicBezTo>
                    <a:pt x="38481" y="186690"/>
                    <a:pt x="25146" y="181102"/>
                    <a:pt x="15367" y="171323"/>
                  </a:cubicBezTo>
                  <a:cubicBezTo>
                    <a:pt x="5588" y="161544"/>
                    <a:pt x="0" y="148209"/>
                    <a:pt x="0" y="134239"/>
                  </a:cubicBezTo>
                  <a:lnTo>
                    <a:pt x="0" y="52451"/>
                  </a:lnTo>
                  <a:cubicBezTo>
                    <a:pt x="0" y="38481"/>
                    <a:pt x="5588" y="25146"/>
                    <a:pt x="15367" y="15367"/>
                  </a:cubicBezTo>
                  <a:cubicBezTo>
                    <a:pt x="25146" y="5588"/>
                    <a:pt x="38608" y="0"/>
                    <a:pt x="52451" y="0"/>
                  </a:cubicBezTo>
                  <a:close/>
                </a:path>
              </a:pathLst>
            </a:custGeom>
            <a:solidFill>
              <a:srgbClr val="3898C1"/>
            </a:solidFill>
          </p:spPr>
        </p:sp>
      </p:grpSp>
      <p:sp>
        <p:nvSpPr>
          <p:cNvPr id="6" name="AutoShape 6"/>
          <p:cNvSpPr/>
          <p:nvPr/>
        </p:nvSpPr>
        <p:spPr>
          <a:xfrm rot="15645">
            <a:off x="4958173" y="1338327"/>
            <a:ext cx="8371656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31421" y="638583"/>
            <a:ext cx="2538274" cy="1155977"/>
            <a:chOff x="0" y="0"/>
            <a:chExt cx="3384365" cy="15413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84423" cy="1541272"/>
            </a:xfrm>
            <a:custGeom>
              <a:avLst/>
              <a:gdLst/>
              <a:ahLst/>
              <a:cxnLst/>
              <a:rect l="l" t="t" r="r" b="b"/>
              <a:pathLst>
                <a:path w="3384423" h="1541272">
                  <a:moveTo>
                    <a:pt x="0" y="0"/>
                  </a:moveTo>
                  <a:lnTo>
                    <a:pt x="3384423" y="0"/>
                  </a:lnTo>
                  <a:lnTo>
                    <a:pt x="3384423" y="1541272"/>
                  </a:lnTo>
                  <a:lnTo>
                    <a:pt x="0" y="1541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5" r="-33" b="-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269240" y="9681322"/>
            <a:ext cx="2895600" cy="365125"/>
            <a:chOff x="0" y="0"/>
            <a:chExt cx="3860800" cy="4868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60800" cy="486833"/>
            </a:xfrm>
            <a:custGeom>
              <a:avLst/>
              <a:gdLst/>
              <a:ahLst/>
              <a:cxnLst/>
              <a:rect l="l" t="t" r="r" b="b"/>
              <a:pathLst>
                <a:path w="3860800" h="486833">
                  <a:moveTo>
                    <a:pt x="0" y="0"/>
                  </a:moveTo>
                  <a:lnTo>
                    <a:pt x="3860800" y="0"/>
                  </a:lnTo>
                  <a:lnTo>
                    <a:pt x="38608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3860800" cy="5058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3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CIE | PES University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7602029" y="9598602"/>
            <a:ext cx="260432" cy="43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96000" y="3080128"/>
            <a:ext cx="5285854" cy="990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4999" dirty="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YOU!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043949" y="4348104"/>
            <a:ext cx="1100733" cy="482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1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-Team 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447525" y="6640200"/>
            <a:ext cx="9392949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By- Simret, Ananya, Dhriti Rajesh, Ramith, Skanda, Aadhitya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14470" y="648108"/>
            <a:ext cx="3025780" cy="922863"/>
            <a:chOff x="0" y="0"/>
            <a:chExt cx="4034373" cy="1230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34409" cy="1230503"/>
            </a:xfrm>
            <a:custGeom>
              <a:avLst/>
              <a:gdLst/>
              <a:ahLst/>
              <a:cxnLst/>
              <a:rect l="l" t="t" r="r" b="b"/>
              <a:pathLst>
                <a:path w="4034409" h="1230503">
                  <a:moveTo>
                    <a:pt x="0" y="0"/>
                  </a:moveTo>
                  <a:lnTo>
                    <a:pt x="4034409" y="0"/>
                  </a:lnTo>
                  <a:lnTo>
                    <a:pt x="4034409" y="1230503"/>
                  </a:lnTo>
                  <a:lnTo>
                    <a:pt x="0" y="1230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5" r="-14" b="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553774"/>
            <a:ext cx="15679954" cy="140078"/>
            <a:chOff x="0" y="0"/>
            <a:chExt cx="20906605" cy="186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906614" cy="186690"/>
            </a:xfrm>
            <a:custGeom>
              <a:avLst/>
              <a:gdLst/>
              <a:ahLst/>
              <a:cxnLst/>
              <a:rect l="l" t="t" r="r" b="b"/>
              <a:pathLst>
                <a:path w="20906614" h="186690">
                  <a:moveTo>
                    <a:pt x="52451" y="0"/>
                  </a:moveTo>
                  <a:lnTo>
                    <a:pt x="20854163" y="0"/>
                  </a:lnTo>
                  <a:cubicBezTo>
                    <a:pt x="20868132" y="0"/>
                    <a:pt x="20881468" y="5588"/>
                    <a:pt x="20891247" y="15367"/>
                  </a:cubicBezTo>
                  <a:cubicBezTo>
                    <a:pt x="20901025" y="25146"/>
                    <a:pt x="20906614" y="38608"/>
                    <a:pt x="20906614" y="52451"/>
                  </a:cubicBezTo>
                  <a:lnTo>
                    <a:pt x="20906614" y="134239"/>
                  </a:lnTo>
                  <a:cubicBezTo>
                    <a:pt x="20906614" y="148209"/>
                    <a:pt x="20901025" y="161544"/>
                    <a:pt x="20891247" y="171323"/>
                  </a:cubicBezTo>
                  <a:cubicBezTo>
                    <a:pt x="20881468" y="181102"/>
                    <a:pt x="20868005" y="186690"/>
                    <a:pt x="20854163" y="186690"/>
                  </a:cubicBezTo>
                  <a:lnTo>
                    <a:pt x="52451" y="186690"/>
                  </a:lnTo>
                  <a:cubicBezTo>
                    <a:pt x="38481" y="186690"/>
                    <a:pt x="25146" y="181102"/>
                    <a:pt x="15367" y="171323"/>
                  </a:cubicBezTo>
                  <a:cubicBezTo>
                    <a:pt x="5588" y="161544"/>
                    <a:pt x="0" y="148209"/>
                    <a:pt x="0" y="134239"/>
                  </a:cubicBezTo>
                  <a:lnTo>
                    <a:pt x="0" y="52451"/>
                  </a:lnTo>
                  <a:cubicBezTo>
                    <a:pt x="0" y="38481"/>
                    <a:pt x="5588" y="25146"/>
                    <a:pt x="15367" y="15367"/>
                  </a:cubicBezTo>
                  <a:cubicBezTo>
                    <a:pt x="25146" y="5588"/>
                    <a:pt x="38608" y="0"/>
                    <a:pt x="52451" y="0"/>
                  </a:cubicBezTo>
                  <a:close/>
                </a:path>
              </a:pathLst>
            </a:custGeom>
            <a:solidFill>
              <a:srgbClr val="3898C1"/>
            </a:solidFill>
          </p:spPr>
        </p:sp>
      </p:grpSp>
      <p:sp>
        <p:nvSpPr>
          <p:cNvPr id="6" name="AutoShape 6"/>
          <p:cNvSpPr/>
          <p:nvPr/>
        </p:nvSpPr>
        <p:spPr>
          <a:xfrm rot="15645">
            <a:off x="4958173" y="1338327"/>
            <a:ext cx="8371656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5380340">
            <a:off x="13928139" y="5458450"/>
            <a:ext cx="6662322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731421" y="638583"/>
            <a:ext cx="2538274" cy="1155977"/>
            <a:chOff x="0" y="0"/>
            <a:chExt cx="3384365" cy="154130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384423" cy="1541272"/>
            </a:xfrm>
            <a:custGeom>
              <a:avLst/>
              <a:gdLst/>
              <a:ahLst/>
              <a:cxnLst/>
              <a:rect l="l" t="t" r="r" b="b"/>
              <a:pathLst>
                <a:path w="3384423" h="1541272">
                  <a:moveTo>
                    <a:pt x="0" y="0"/>
                  </a:moveTo>
                  <a:lnTo>
                    <a:pt x="3384423" y="0"/>
                  </a:lnTo>
                  <a:lnTo>
                    <a:pt x="3384423" y="1541272"/>
                  </a:lnTo>
                  <a:lnTo>
                    <a:pt x="0" y="1541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5" r="-33" b="-1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269240" y="9681322"/>
            <a:ext cx="2895600" cy="365125"/>
            <a:chOff x="0" y="0"/>
            <a:chExt cx="3860800" cy="4868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860800" cy="486833"/>
            </a:xfrm>
            <a:custGeom>
              <a:avLst/>
              <a:gdLst/>
              <a:ahLst/>
              <a:cxnLst/>
              <a:rect l="l" t="t" r="r" b="b"/>
              <a:pathLst>
                <a:path w="3860800" h="486833">
                  <a:moveTo>
                    <a:pt x="0" y="0"/>
                  </a:moveTo>
                  <a:lnTo>
                    <a:pt x="3860800" y="0"/>
                  </a:lnTo>
                  <a:lnTo>
                    <a:pt x="38608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3860800" cy="5058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3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CIE | PES University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5310118" y="4311764"/>
            <a:ext cx="7373587" cy="5382088"/>
          </a:xfrm>
          <a:custGeom>
            <a:avLst/>
            <a:gdLst/>
            <a:ahLst/>
            <a:cxnLst/>
            <a:rect l="l" t="t" r="r" b="b"/>
            <a:pathLst>
              <a:path w="7373587" h="5382088">
                <a:moveTo>
                  <a:pt x="0" y="0"/>
                </a:moveTo>
                <a:lnTo>
                  <a:pt x="7373587" y="0"/>
                </a:lnTo>
                <a:lnTo>
                  <a:pt x="7373587" y="5382088"/>
                </a:lnTo>
                <a:lnTo>
                  <a:pt x="0" y="53820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6513" b="-6513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5554377" y="461925"/>
            <a:ext cx="6628500" cy="65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6"/>
              </a:lnSpc>
            </a:pP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The Problem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602029" y="9598602"/>
            <a:ext cx="260432" cy="43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280599" y="2762774"/>
            <a:ext cx="13726802" cy="2057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8"/>
              </a:lnSpc>
            </a:pPr>
            <a:r>
              <a:rPr lang="en-US" sz="2499" b="1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Every day, thousands of creators upload long videos, but most of their best moments remain buried. Without an efficient way to extract short viral-ready clips, creators lose visibility and audiences miss out on the most engaging parts.</a:t>
            </a:r>
          </a:p>
          <a:p>
            <a:pPr algn="ctr">
              <a:lnSpc>
                <a:spcPts val="4198"/>
              </a:lnSpc>
              <a:spcBef>
                <a:spcPct val="0"/>
              </a:spcBef>
            </a:pPr>
            <a:endParaRPr lang="en-US" sz="2499" b="1">
              <a:solidFill>
                <a:srgbClr val="000000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14470" y="648108"/>
            <a:ext cx="3025780" cy="922863"/>
            <a:chOff x="0" y="0"/>
            <a:chExt cx="4034373" cy="1230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34409" cy="1230503"/>
            </a:xfrm>
            <a:custGeom>
              <a:avLst/>
              <a:gdLst/>
              <a:ahLst/>
              <a:cxnLst/>
              <a:rect l="l" t="t" r="r" b="b"/>
              <a:pathLst>
                <a:path w="4034409" h="1230503">
                  <a:moveTo>
                    <a:pt x="0" y="0"/>
                  </a:moveTo>
                  <a:lnTo>
                    <a:pt x="4034409" y="0"/>
                  </a:lnTo>
                  <a:lnTo>
                    <a:pt x="4034409" y="1230503"/>
                  </a:lnTo>
                  <a:lnTo>
                    <a:pt x="0" y="1230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5" r="-14" b="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553774"/>
            <a:ext cx="15679954" cy="140078"/>
            <a:chOff x="0" y="0"/>
            <a:chExt cx="20906605" cy="186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906614" cy="186690"/>
            </a:xfrm>
            <a:custGeom>
              <a:avLst/>
              <a:gdLst/>
              <a:ahLst/>
              <a:cxnLst/>
              <a:rect l="l" t="t" r="r" b="b"/>
              <a:pathLst>
                <a:path w="20906614" h="186690">
                  <a:moveTo>
                    <a:pt x="52451" y="0"/>
                  </a:moveTo>
                  <a:lnTo>
                    <a:pt x="20854163" y="0"/>
                  </a:lnTo>
                  <a:cubicBezTo>
                    <a:pt x="20868132" y="0"/>
                    <a:pt x="20881468" y="5588"/>
                    <a:pt x="20891247" y="15367"/>
                  </a:cubicBezTo>
                  <a:cubicBezTo>
                    <a:pt x="20901025" y="25146"/>
                    <a:pt x="20906614" y="38608"/>
                    <a:pt x="20906614" y="52451"/>
                  </a:cubicBezTo>
                  <a:lnTo>
                    <a:pt x="20906614" y="134239"/>
                  </a:lnTo>
                  <a:cubicBezTo>
                    <a:pt x="20906614" y="148209"/>
                    <a:pt x="20901025" y="161544"/>
                    <a:pt x="20891247" y="171323"/>
                  </a:cubicBezTo>
                  <a:cubicBezTo>
                    <a:pt x="20881468" y="181102"/>
                    <a:pt x="20868005" y="186690"/>
                    <a:pt x="20854163" y="186690"/>
                  </a:cubicBezTo>
                  <a:lnTo>
                    <a:pt x="52451" y="186690"/>
                  </a:lnTo>
                  <a:cubicBezTo>
                    <a:pt x="38481" y="186690"/>
                    <a:pt x="25146" y="181102"/>
                    <a:pt x="15367" y="171323"/>
                  </a:cubicBezTo>
                  <a:cubicBezTo>
                    <a:pt x="5588" y="161544"/>
                    <a:pt x="0" y="148209"/>
                    <a:pt x="0" y="134239"/>
                  </a:cubicBezTo>
                  <a:lnTo>
                    <a:pt x="0" y="52451"/>
                  </a:lnTo>
                  <a:cubicBezTo>
                    <a:pt x="0" y="38481"/>
                    <a:pt x="5588" y="25146"/>
                    <a:pt x="15367" y="15367"/>
                  </a:cubicBezTo>
                  <a:cubicBezTo>
                    <a:pt x="25146" y="5588"/>
                    <a:pt x="38608" y="0"/>
                    <a:pt x="52451" y="0"/>
                  </a:cubicBezTo>
                  <a:close/>
                </a:path>
              </a:pathLst>
            </a:custGeom>
            <a:solidFill>
              <a:srgbClr val="3898C1"/>
            </a:solidFill>
          </p:spPr>
        </p:sp>
      </p:grpSp>
      <p:sp>
        <p:nvSpPr>
          <p:cNvPr id="6" name="AutoShape 6"/>
          <p:cNvSpPr/>
          <p:nvPr/>
        </p:nvSpPr>
        <p:spPr>
          <a:xfrm rot="15645">
            <a:off x="4958173" y="1338327"/>
            <a:ext cx="8371656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5380340">
            <a:off x="13928139" y="5458450"/>
            <a:ext cx="6662322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731421" y="638583"/>
            <a:ext cx="2538274" cy="1155977"/>
            <a:chOff x="0" y="0"/>
            <a:chExt cx="3384365" cy="154130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384423" cy="1541272"/>
            </a:xfrm>
            <a:custGeom>
              <a:avLst/>
              <a:gdLst/>
              <a:ahLst/>
              <a:cxnLst/>
              <a:rect l="l" t="t" r="r" b="b"/>
              <a:pathLst>
                <a:path w="3384423" h="1541272">
                  <a:moveTo>
                    <a:pt x="0" y="0"/>
                  </a:moveTo>
                  <a:lnTo>
                    <a:pt x="3384423" y="0"/>
                  </a:lnTo>
                  <a:lnTo>
                    <a:pt x="3384423" y="1541272"/>
                  </a:lnTo>
                  <a:lnTo>
                    <a:pt x="0" y="1541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5" r="-33" b="-1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269240" y="9681322"/>
            <a:ext cx="2895600" cy="365125"/>
            <a:chOff x="0" y="0"/>
            <a:chExt cx="3860800" cy="4868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860800" cy="486833"/>
            </a:xfrm>
            <a:custGeom>
              <a:avLst/>
              <a:gdLst/>
              <a:ahLst/>
              <a:cxnLst/>
              <a:rect l="l" t="t" r="r" b="b"/>
              <a:pathLst>
                <a:path w="3860800" h="486833">
                  <a:moveTo>
                    <a:pt x="0" y="0"/>
                  </a:moveTo>
                  <a:lnTo>
                    <a:pt x="3860800" y="0"/>
                  </a:lnTo>
                  <a:lnTo>
                    <a:pt x="38608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3860800" cy="5058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3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CIE | PES University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5210163" y="2141632"/>
            <a:ext cx="8119622" cy="7292284"/>
          </a:xfrm>
          <a:custGeom>
            <a:avLst/>
            <a:gdLst/>
            <a:ahLst/>
            <a:cxnLst/>
            <a:rect l="l" t="t" r="r" b="b"/>
            <a:pathLst>
              <a:path w="8119622" h="7292284">
                <a:moveTo>
                  <a:pt x="0" y="0"/>
                </a:moveTo>
                <a:lnTo>
                  <a:pt x="8119622" y="0"/>
                </a:lnTo>
                <a:lnTo>
                  <a:pt x="8119622" y="7292283"/>
                </a:lnTo>
                <a:lnTo>
                  <a:pt x="0" y="72922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9347" b="-5730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5554377" y="461925"/>
            <a:ext cx="6628500" cy="65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6"/>
              </a:lnSpc>
            </a:pP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The Solution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602029" y="9598602"/>
            <a:ext cx="260432" cy="43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601825" y="1443102"/>
            <a:ext cx="6533704" cy="575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2"/>
              </a:lnSpc>
              <a:spcBef>
                <a:spcPct val="0"/>
              </a:spcBef>
            </a:pPr>
            <a:r>
              <a:rPr lang="en-US" sz="2900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What ClipCatch AI bring to the table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14470" y="648108"/>
            <a:ext cx="3025780" cy="922863"/>
            <a:chOff x="0" y="0"/>
            <a:chExt cx="4034373" cy="1230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34409" cy="1230503"/>
            </a:xfrm>
            <a:custGeom>
              <a:avLst/>
              <a:gdLst/>
              <a:ahLst/>
              <a:cxnLst/>
              <a:rect l="l" t="t" r="r" b="b"/>
              <a:pathLst>
                <a:path w="4034409" h="1230503">
                  <a:moveTo>
                    <a:pt x="0" y="0"/>
                  </a:moveTo>
                  <a:lnTo>
                    <a:pt x="4034409" y="0"/>
                  </a:lnTo>
                  <a:lnTo>
                    <a:pt x="4034409" y="1230503"/>
                  </a:lnTo>
                  <a:lnTo>
                    <a:pt x="0" y="1230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5" r="-14" b="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553774"/>
            <a:ext cx="15679954" cy="140078"/>
            <a:chOff x="0" y="0"/>
            <a:chExt cx="20906605" cy="186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906614" cy="186690"/>
            </a:xfrm>
            <a:custGeom>
              <a:avLst/>
              <a:gdLst/>
              <a:ahLst/>
              <a:cxnLst/>
              <a:rect l="l" t="t" r="r" b="b"/>
              <a:pathLst>
                <a:path w="20906614" h="186690">
                  <a:moveTo>
                    <a:pt x="52451" y="0"/>
                  </a:moveTo>
                  <a:lnTo>
                    <a:pt x="20854163" y="0"/>
                  </a:lnTo>
                  <a:cubicBezTo>
                    <a:pt x="20868132" y="0"/>
                    <a:pt x="20881468" y="5588"/>
                    <a:pt x="20891247" y="15367"/>
                  </a:cubicBezTo>
                  <a:cubicBezTo>
                    <a:pt x="20901025" y="25146"/>
                    <a:pt x="20906614" y="38608"/>
                    <a:pt x="20906614" y="52451"/>
                  </a:cubicBezTo>
                  <a:lnTo>
                    <a:pt x="20906614" y="134239"/>
                  </a:lnTo>
                  <a:cubicBezTo>
                    <a:pt x="20906614" y="148209"/>
                    <a:pt x="20901025" y="161544"/>
                    <a:pt x="20891247" y="171323"/>
                  </a:cubicBezTo>
                  <a:cubicBezTo>
                    <a:pt x="20881468" y="181102"/>
                    <a:pt x="20868005" y="186690"/>
                    <a:pt x="20854163" y="186690"/>
                  </a:cubicBezTo>
                  <a:lnTo>
                    <a:pt x="52451" y="186690"/>
                  </a:lnTo>
                  <a:cubicBezTo>
                    <a:pt x="38481" y="186690"/>
                    <a:pt x="25146" y="181102"/>
                    <a:pt x="15367" y="171323"/>
                  </a:cubicBezTo>
                  <a:cubicBezTo>
                    <a:pt x="5588" y="161544"/>
                    <a:pt x="0" y="148209"/>
                    <a:pt x="0" y="134239"/>
                  </a:cubicBezTo>
                  <a:lnTo>
                    <a:pt x="0" y="52451"/>
                  </a:lnTo>
                  <a:cubicBezTo>
                    <a:pt x="0" y="38481"/>
                    <a:pt x="5588" y="25146"/>
                    <a:pt x="15367" y="15367"/>
                  </a:cubicBezTo>
                  <a:cubicBezTo>
                    <a:pt x="25146" y="5588"/>
                    <a:pt x="38608" y="0"/>
                    <a:pt x="52451" y="0"/>
                  </a:cubicBezTo>
                  <a:close/>
                </a:path>
              </a:pathLst>
            </a:custGeom>
            <a:solidFill>
              <a:srgbClr val="3898C1"/>
            </a:solidFill>
          </p:spPr>
        </p:sp>
      </p:grpSp>
      <p:sp>
        <p:nvSpPr>
          <p:cNvPr id="6" name="AutoShape 6"/>
          <p:cNvSpPr/>
          <p:nvPr/>
        </p:nvSpPr>
        <p:spPr>
          <a:xfrm rot="15645">
            <a:off x="4958173" y="1338327"/>
            <a:ext cx="8371656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31421" y="638583"/>
            <a:ext cx="2538274" cy="1155977"/>
            <a:chOff x="0" y="0"/>
            <a:chExt cx="3384365" cy="15413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84423" cy="1541272"/>
            </a:xfrm>
            <a:custGeom>
              <a:avLst/>
              <a:gdLst/>
              <a:ahLst/>
              <a:cxnLst/>
              <a:rect l="l" t="t" r="r" b="b"/>
              <a:pathLst>
                <a:path w="3384423" h="1541272">
                  <a:moveTo>
                    <a:pt x="0" y="0"/>
                  </a:moveTo>
                  <a:lnTo>
                    <a:pt x="3384423" y="0"/>
                  </a:lnTo>
                  <a:lnTo>
                    <a:pt x="3384423" y="1541272"/>
                  </a:lnTo>
                  <a:lnTo>
                    <a:pt x="0" y="1541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5" r="-33" b="-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269240" y="9681322"/>
            <a:ext cx="2895600" cy="365125"/>
            <a:chOff x="0" y="0"/>
            <a:chExt cx="3860800" cy="4868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60800" cy="486833"/>
            </a:xfrm>
            <a:custGeom>
              <a:avLst/>
              <a:gdLst/>
              <a:ahLst/>
              <a:cxnLst/>
              <a:rect l="l" t="t" r="r" b="b"/>
              <a:pathLst>
                <a:path w="3860800" h="486833">
                  <a:moveTo>
                    <a:pt x="0" y="0"/>
                  </a:moveTo>
                  <a:lnTo>
                    <a:pt x="3860800" y="0"/>
                  </a:lnTo>
                  <a:lnTo>
                    <a:pt x="38608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3860800" cy="5058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3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CIE | PES University</a:t>
              </a:r>
            </a:p>
          </p:txBody>
        </p:sp>
      </p:grpSp>
      <p:pic>
        <p:nvPicPr>
          <p:cNvPr id="12" name="Picture 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/>
          <a:stretch>
            <a:fillRect/>
          </a:stretch>
        </p:blipFill>
        <p:spPr>
          <a:xfrm>
            <a:off x="2000558" y="1770996"/>
            <a:ext cx="14446680" cy="7765091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5554377" y="461925"/>
            <a:ext cx="6628500" cy="65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6"/>
              </a:lnSpc>
            </a:pP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Demo of the app - Podcast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602029" y="9598602"/>
            <a:ext cx="260432" cy="43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14470" y="648108"/>
            <a:ext cx="3025780" cy="922863"/>
            <a:chOff x="0" y="0"/>
            <a:chExt cx="4034373" cy="1230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34409" cy="1230503"/>
            </a:xfrm>
            <a:custGeom>
              <a:avLst/>
              <a:gdLst/>
              <a:ahLst/>
              <a:cxnLst/>
              <a:rect l="l" t="t" r="r" b="b"/>
              <a:pathLst>
                <a:path w="4034409" h="1230503">
                  <a:moveTo>
                    <a:pt x="0" y="0"/>
                  </a:moveTo>
                  <a:lnTo>
                    <a:pt x="4034409" y="0"/>
                  </a:lnTo>
                  <a:lnTo>
                    <a:pt x="4034409" y="1230503"/>
                  </a:lnTo>
                  <a:lnTo>
                    <a:pt x="0" y="1230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5" r="-14" b="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553774"/>
            <a:ext cx="15679954" cy="140078"/>
            <a:chOff x="0" y="0"/>
            <a:chExt cx="20906605" cy="186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906614" cy="186690"/>
            </a:xfrm>
            <a:custGeom>
              <a:avLst/>
              <a:gdLst/>
              <a:ahLst/>
              <a:cxnLst/>
              <a:rect l="l" t="t" r="r" b="b"/>
              <a:pathLst>
                <a:path w="20906614" h="186690">
                  <a:moveTo>
                    <a:pt x="52451" y="0"/>
                  </a:moveTo>
                  <a:lnTo>
                    <a:pt x="20854163" y="0"/>
                  </a:lnTo>
                  <a:cubicBezTo>
                    <a:pt x="20868132" y="0"/>
                    <a:pt x="20881468" y="5588"/>
                    <a:pt x="20891247" y="15367"/>
                  </a:cubicBezTo>
                  <a:cubicBezTo>
                    <a:pt x="20901025" y="25146"/>
                    <a:pt x="20906614" y="38608"/>
                    <a:pt x="20906614" y="52451"/>
                  </a:cubicBezTo>
                  <a:lnTo>
                    <a:pt x="20906614" y="134239"/>
                  </a:lnTo>
                  <a:cubicBezTo>
                    <a:pt x="20906614" y="148209"/>
                    <a:pt x="20901025" y="161544"/>
                    <a:pt x="20891247" y="171323"/>
                  </a:cubicBezTo>
                  <a:cubicBezTo>
                    <a:pt x="20881468" y="181102"/>
                    <a:pt x="20868005" y="186690"/>
                    <a:pt x="20854163" y="186690"/>
                  </a:cubicBezTo>
                  <a:lnTo>
                    <a:pt x="52451" y="186690"/>
                  </a:lnTo>
                  <a:cubicBezTo>
                    <a:pt x="38481" y="186690"/>
                    <a:pt x="25146" y="181102"/>
                    <a:pt x="15367" y="171323"/>
                  </a:cubicBezTo>
                  <a:cubicBezTo>
                    <a:pt x="5588" y="161544"/>
                    <a:pt x="0" y="148209"/>
                    <a:pt x="0" y="134239"/>
                  </a:cubicBezTo>
                  <a:lnTo>
                    <a:pt x="0" y="52451"/>
                  </a:lnTo>
                  <a:cubicBezTo>
                    <a:pt x="0" y="38481"/>
                    <a:pt x="5588" y="25146"/>
                    <a:pt x="15367" y="15367"/>
                  </a:cubicBezTo>
                  <a:cubicBezTo>
                    <a:pt x="25146" y="5588"/>
                    <a:pt x="38608" y="0"/>
                    <a:pt x="52451" y="0"/>
                  </a:cubicBezTo>
                  <a:close/>
                </a:path>
              </a:pathLst>
            </a:custGeom>
            <a:solidFill>
              <a:srgbClr val="3898C1"/>
            </a:solidFill>
          </p:spPr>
        </p:sp>
      </p:grpSp>
      <p:sp>
        <p:nvSpPr>
          <p:cNvPr id="6" name="AutoShape 6"/>
          <p:cNvSpPr/>
          <p:nvPr/>
        </p:nvSpPr>
        <p:spPr>
          <a:xfrm rot="15645">
            <a:off x="4958173" y="1338327"/>
            <a:ext cx="8371656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31421" y="638583"/>
            <a:ext cx="2538274" cy="1155977"/>
            <a:chOff x="0" y="0"/>
            <a:chExt cx="3384365" cy="15413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84423" cy="1541272"/>
            </a:xfrm>
            <a:custGeom>
              <a:avLst/>
              <a:gdLst/>
              <a:ahLst/>
              <a:cxnLst/>
              <a:rect l="l" t="t" r="r" b="b"/>
              <a:pathLst>
                <a:path w="3384423" h="1541272">
                  <a:moveTo>
                    <a:pt x="0" y="0"/>
                  </a:moveTo>
                  <a:lnTo>
                    <a:pt x="3384423" y="0"/>
                  </a:lnTo>
                  <a:lnTo>
                    <a:pt x="3384423" y="1541272"/>
                  </a:lnTo>
                  <a:lnTo>
                    <a:pt x="0" y="1541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5" r="-33" b="-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269240" y="9681322"/>
            <a:ext cx="2895600" cy="365125"/>
            <a:chOff x="0" y="0"/>
            <a:chExt cx="3860800" cy="4868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60800" cy="486833"/>
            </a:xfrm>
            <a:custGeom>
              <a:avLst/>
              <a:gdLst/>
              <a:ahLst/>
              <a:cxnLst/>
              <a:rect l="l" t="t" r="r" b="b"/>
              <a:pathLst>
                <a:path w="3860800" h="486833">
                  <a:moveTo>
                    <a:pt x="0" y="0"/>
                  </a:moveTo>
                  <a:lnTo>
                    <a:pt x="3860800" y="0"/>
                  </a:lnTo>
                  <a:lnTo>
                    <a:pt x="38608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3860800" cy="5058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3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CIE | PES University</a:t>
              </a:r>
            </a:p>
          </p:txBody>
        </p:sp>
      </p:grpSp>
      <p:pic>
        <p:nvPicPr>
          <p:cNvPr id="12" name="Picture 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/>
          <a:stretch>
            <a:fillRect/>
          </a:stretch>
        </p:blipFill>
        <p:spPr>
          <a:xfrm>
            <a:off x="2115471" y="1702631"/>
            <a:ext cx="14057059" cy="7555669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5554377" y="461925"/>
            <a:ext cx="6628500" cy="65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6"/>
              </a:lnSpc>
            </a:pP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Demo of the app - Sports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602029" y="9598602"/>
            <a:ext cx="260432" cy="43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14470" y="648108"/>
            <a:ext cx="3025780" cy="922863"/>
            <a:chOff x="0" y="0"/>
            <a:chExt cx="4034373" cy="1230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34409" cy="1230503"/>
            </a:xfrm>
            <a:custGeom>
              <a:avLst/>
              <a:gdLst/>
              <a:ahLst/>
              <a:cxnLst/>
              <a:rect l="l" t="t" r="r" b="b"/>
              <a:pathLst>
                <a:path w="4034409" h="1230503">
                  <a:moveTo>
                    <a:pt x="0" y="0"/>
                  </a:moveTo>
                  <a:lnTo>
                    <a:pt x="4034409" y="0"/>
                  </a:lnTo>
                  <a:lnTo>
                    <a:pt x="4034409" y="1230503"/>
                  </a:lnTo>
                  <a:lnTo>
                    <a:pt x="0" y="1230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5" r="-14" b="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553774"/>
            <a:ext cx="15679954" cy="140078"/>
            <a:chOff x="0" y="0"/>
            <a:chExt cx="20906605" cy="186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906614" cy="186690"/>
            </a:xfrm>
            <a:custGeom>
              <a:avLst/>
              <a:gdLst/>
              <a:ahLst/>
              <a:cxnLst/>
              <a:rect l="l" t="t" r="r" b="b"/>
              <a:pathLst>
                <a:path w="20906614" h="186690">
                  <a:moveTo>
                    <a:pt x="52451" y="0"/>
                  </a:moveTo>
                  <a:lnTo>
                    <a:pt x="20854163" y="0"/>
                  </a:lnTo>
                  <a:cubicBezTo>
                    <a:pt x="20868132" y="0"/>
                    <a:pt x="20881468" y="5588"/>
                    <a:pt x="20891247" y="15367"/>
                  </a:cubicBezTo>
                  <a:cubicBezTo>
                    <a:pt x="20901025" y="25146"/>
                    <a:pt x="20906614" y="38608"/>
                    <a:pt x="20906614" y="52451"/>
                  </a:cubicBezTo>
                  <a:lnTo>
                    <a:pt x="20906614" y="134239"/>
                  </a:lnTo>
                  <a:cubicBezTo>
                    <a:pt x="20906614" y="148209"/>
                    <a:pt x="20901025" y="161544"/>
                    <a:pt x="20891247" y="171323"/>
                  </a:cubicBezTo>
                  <a:cubicBezTo>
                    <a:pt x="20881468" y="181102"/>
                    <a:pt x="20868005" y="186690"/>
                    <a:pt x="20854163" y="186690"/>
                  </a:cubicBezTo>
                  <a:lnTo>
                    <a:pt x="52451" y="186690"/>
                  </a:lnTo>
                  <a:cubicBezTo>
                    <a:pt x="38481" y="186690"/>
                    <a:pt x="25146" y="181102"/>
                    <a:pt x="15367" y="171323"/>
                  </a:cubicBezTo>
                  <a:cubicBezTo>
                    <a:pt x="5588" y="161544"/>
                    <a:pt x="0" y="148209"/>
                    <a:pt x="0" y="134239"/>
                  </a:cubicBezTo>
                  <a:lnTo>
                    <a:pt x="0" y="52451"/>
                  </a:lnTo>
                  <a:cubicBezTo>
                    <a:pt x="0" y="38481"/>
                    <a:pt x="5588" y="25146"/>
                    <a:pt x="15367" y="15367"/>
                  </a:cubicBezTo>
                  <a:cubicBezTo>
                    <a:pt x="25146" y="5588"/>
                    <a:pt x="38608" y="0"/>
                    <a:pt x="52451" y="0"/>
                  </a:cubicBezTo>
                  <a:close/>
                </a:path>
              </a:pathLst>
            </a:custGeom>
            <a:solidFill>
              <a:srgbClr val="3898C1"/>
            </a:solidFill>
          </p:spPr>
        </p:sp>
      </p:grpSp>
      <p:sp>
        <p:nvSpPr>
          <p:cNvPr id="6" name="AutoShape 6"/>
          <p:cNvSpPr/>
          <p:nvPr/>
        </p:nvSpPr>
        <p:spPr>
          <a:xfrm rot="15645">
            <a:off x="4958173" y="1338327"/>
            <a:ext cx="8371656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5380340">
            <a:off x="13928139" y="5458450"/>
            <a:ext cx="6662322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731421" y="638583"/>
            <a:ext cx="2538274" cy="1155977"/>
            <a:chOff x="0" y="0"/>
            <a:chExt cx="3384365" cy="154130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384423" cy="1541272"/>
            </a:xfrm>
            <a:custGeom>
              <a:avLst/>
              <a:gdLst/>
              <a:ahLst/>
              <a:cxnLst/>
              <a:rect l="l" t="t" r="r" b="b"/>
              <a:pathLst>
                <a:path w="3384423" h="1541272">
                  <a:moveTo>
                    <a:pt x="0" y="0"/>
                  </a:moveTo>
                  <a:lnTo>
                    <a:pt x="3384423" y="0"/>
                  </a:lnTo>
                  <a:lnTo>
                    <a:pt x="3384423" y="1541272"/>
                  </a:lnTo>
                  <a:lnTo>
                    <a:pt x="0" y="1541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5" r="-33" b="-1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269240" y="9681322"/>
            <a:ext cx="2895600" cy="365125"/>
            <a:chOff x="0" y="0"/>
            <a:chExt cx="3860800" cy="4868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860800" cy="486833"/>
            </a:xfrm>
            <a:custGeom>
              <a:avLst/>
              <a:gdLst/>
              <a:ahLst/>
              <a:cxnLst/>
              <a:rect l="l" t="t" r="r" b="b"/>
              <a:pathLst>
                <a:path w="3860800" h="486833">
                  <a:moveTo>
                    <a:pt x="0" y="0"/>
                  </a:moveTo>
                  <a:lnTo>
                    <a:pt x="3860800" y="0"/>
                  </a:lnTo>
                  <a:lnTo>
                    <a:pt x="38608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3860800" cy="5058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3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CIE | PES University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5084167" y="1660131"/>
            <a:ext cx="7568920" cy="7598169"/>
          </a:xfrm>
          <a:custGeom>
            <a:avLst/>
            <a:gdLst/>
            <a:ahLst/>
            <a:cxnLst/>
            <a:rect l="l" t="t" r="r" b="b"/>
            <a:pathLst>
              <a:path w="7568920" h="7598169">
                <a:moveTo>
                  <a:pt x="0" y="0"/>
                </a:moveTo>
                <a:lnTo>
                  <a:pt x="7568920" y="0"/>
                </a:lnTo>
                <a:lnTo>
                  <a:pt x="7568920" y="7598169"/>
                </a:lnTo>
                <a:lnTo>
                  <a:pt x="0" y="75981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6599" b="-6599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5554377" y="461925"/>
            <a:ext cx="6628500" cy="65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6"/>
              </a:lnSpc>
            </a:pP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How Does ClipCatch Work?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602029" y="9598602"/>
            <a:ext cx="260432" cy="43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14470" y="648108"/>
            <a:ext cx="3025780" cy="922863"/>
            <a:chOff x="0" y="0"/>
            <a:chExt cx="4034373" cy="1230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34409" cy="1230503"/>
            </a:xfrm>
            <a:custGeom>
              <a:avLst/>
              <a:gdLst/>
              <a:ahLst/>
              <a:cxnLst/>
              <a:rect l="l" t="t" r="r" b="b"/>
              <a:pathLst>
                <a:path w="4034409" h="1230503">
                  <a:moveTo>
                    <a:pt x="0" y="0"/>
                  </a:moveTo>
                  <a:lnTo>
                    <a:pt x="4034409" y="0"/>
                  </a:lnTo>
                  <a:lnTo>
                    <a:pt x="4034409" y="1230503"/>
                  </a:lnTo>
                  <a:lnTo>
                    <a:pt x="0" y="1230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5" r="-14" b="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553774"/>
            <a:ext cx="15679954" cy="140078"/>
            <a:chOff x="0" y="0"/>
            <a:chExt cx="20906605" cy="186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906614" cy="186690"/>
            </a:xfrm>
            <a:custGeom>
              <a:avLst/>
              <a:gdLst/>
              <a:ahLst/>
              <a:cxnLst/>
              <a:rect l="l" t="t" r="r" b="b"/>
              <a:pathLst>
                <a:path w="20906614" h="186690">
                  <a:moveTo>
                    <a:pt x="52451" y="0"/>
                  </a:moveTo>
                  <a:lnTo>
                    <a:pt x="20854163" y="0"/>
                  </a:lnTo>
                  <a:cubicBezTo>
                    <a:pt x="20868132" y="0"/>
                    <a:pt x="20881468" y="5588"/>
                    <a:pt x="20891247" y="15367"/>
                  </a:cubicBezTo>
                  <a:cubicBezTo>
                    <a:pt x="20901025" y="25146"/>
                    <a:pt x="20906614" y="38608"/>
                    <a:pt x="20906614" y="52451"/>
                  </a:cubicBezTo>
                  <a:lnTo>
                    <a:pt x="20906614" y="134239"/>
                  </a:lnTo>
                  <a:cubicBezTo>
                    <a:pt x="20906614" y="148209"/>
                    <a:pt x="20901025" y="161544"/>
                    <a:pt x="20891247" y="171323"/>
                  </a:cubicBezTo>
                  <a:cubicBezTo>
                    <a:pt x="20881468" y="181102"/>
                    <a:pt x="20868005" y="186690"/>
                    <a:pt x="20854163" y="186690"/>
                  </a:cubicBezTo>
                  <a:lnTo>
                    <a:pt x="52451" y="186690"/>
                  </a:lnTo>
                  <a:cubicBezTo>
                    <a:pt x="38481" y="186690"/>
                    <a:pt x="25146" y="181102"/>
                    <a:pt x="15367" y="171323"/>
                  </a:cubicBezTo>
                  <a:cubicBezTo>
                    <a:pt x="5588" y="161544"/>
                    <a:pt x="0" y="148209"/>
                    <a:pt x="0" y="134239"/>
                  </a:cubicBezTo>
                  <a:lnTo>
                    <a:pt x="0" y="52451"/>
                  </a:lnTo>
                  <a:cubicBezTo>
                    <a:pt x="0" y="38481"/>
                    <a:pt x="5588" y="25146"/>
                    <a:pt x="15367" y="15367"/>
                  </a:cubicBezTo>
                  <a:cubicBezTo>
                    <a:pt x="25146" y="5588"/>
                    <a:pt x="38608" y="0"/>
                    <a:pt x="52451" y="0"/>
                  </a:cubicBezTo>
                  <a:close/>
                </a:path>
              </a:pathLst>
            </a:custGeom>
            <a:solidFill>
              <a:srgbClr val="3898C1"/>
            </a:solidFill>
          </p:spPr>
        </p:sp>
      </p:grpSp>
      <p:sp>
        <p:nvSpPr>
          <p:cNvPr id="6" name="AutoShape 6"/>
          <p:cNvSpPr/>
          <p:nvPr/>
        </p:nvSpPr>
        <p:spPr>
          <a:xfrm rot="15645">
            <a:off x="4958173" y="1338327"/>
            <a:ext cx="8371656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31421" y="638583"/>
            <a:ext cx="2538274" cy="1155977"/>
            <a:chOff x="0" y="0"/>
            <a:chExt cx="3384365" cy="15413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84423" cy="1541272"/>
            </a:xfrm>
            <a:custGeom>
              <a:avLst/>
              <a:gdLst/>
              <a:ahLst/>
              <a:cxnLst/>
              <a:rect l="l" t="t" r="r" b="b"/>
              <a:pathLst>
                <a:path w="3384423" h="1541272">
                  <a:moveTo>
                    <a:pt x="0" y="0"/>
                  </a:moveTo>
                  <a:lnTo>
                    <a:pt x="3384423" y="0"/>
                  </a:lnTo>
                  <a:lnTo>
                    <a:pt x="3384423" y="1541272"/>
                  </a:lnTo>
                  <a:lnTo>
                    <a:pt x="0" y="1541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5" r="-33" b="-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269240" y="9681322"/>
            <a:ext cx="2895600" cy="365125"/>
            <a:chOff x="0" y="0"/>
            <a:chExt cx="3860800" cy="4868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60800" cy="486833"/>
            </a:xfrm>
            <a:custGeom>
              <a:avLst/>
              <a:gdLst/>
              <a:ahLst/>
              <a:cxnLst/>
              <a:rect l="l" t="t" r="r" b="b"/>
              <a:pathLst>
                <a:path w="3860800" h="486833">
                  <a:moveTo>
                    <a:pt x="0" y="0"/>
                  </a:moveTo>
                  <a:lnTo>
                    <a:pt x="3860800" y="0"/>
                  </a:lnTo>
                  <a:lnTo>
                    <a:pt x="38608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3860800" cy="5058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3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CIE | PES University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146169" y="2964713"/>
            <a:ext cx="5803663" cy="5231466"/>
          </a:xfrm>
          <a:custGeom>
            <a:avLst/>
            <a:gdLst/>
            <a:ahLst/>
            <a:cxnLst/>
            <a:rect l="l" t="t" r="r" b="b"/>
            <a:pathLst>
              <a:path w="5803663" h="5231466">
                <a:moveTo>
                  <a:pt x="0" y="0"/>
                </a:moveTo>
                <a:lnTo>
                  <a:pt x="5803663" y="0"/>
                </a:lnTo>
                <a:lnTo>
                  <a:pt x="5803663" y="5231466"/>
                </a:lnTo>
                <a:lnTo>
                  <a:pt x="0" y="52314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234" b="-8234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877907" y="3220128"/>
            <a:ext cx="6532186" cy="4976051"/>
          </a:xfrm>
          <a:custGeom>
            <a:avLst/>
            <a:gdLst/>
            <a:ahLst/>
            <a:cxnLst/>
            <a:rect l="l" t="t" r="r" b="b"/>
            <a:pathLst>
              <a:path w="6532186" h="4976051">
                <a:moveTo>
                  <a:pt x="0" y="0"/>
                </a:moveTo>
                <a:lnTo>
                  <a:pt x="6532186" y="0"/>
                </a:lnTo>
                <a:lnTo>
                  <a:pt x="6532186" y="4976051"/>
                </a:lnTo>
                <a:lnTo>
                  <a:pt x="0" y="49760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502" t="-4433" b="-4433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2635905" y="3220128"/>
            <a:ext cx="5456009" cy="4976051"/>
          </a:xfrm>
          <a:custGeom>
            <a:avLst/>
            <a:gdLst/>
            <a:ahLst/>
            <a:cxnLst/>
            <a:rect l="l" t="t" r="r" b="b"/>
            <a:pathLst>
              <a:path w="5456009" h="4976051">
                <a:moveTo>
                  <a:pt x="0" y="0"/>
                </a:moveTo>
                <a:lnTo>
                  <a:pt x="5456009" y="0"/>
                </a:lnTo>
                <a:lnTo>
                  <a:pt x="5456009" y="4976051"/>
                </a:lnTo>
                <a:lnTo>
                  <a:pt x="0" y="497605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0342" t="-7983" b="-6498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5554377" y="461925"/>
            <a:ext cx="6628500" cy="65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6"/>
              </a:lnSpc>
            </a:pP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What’s actually going 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602029" y="9598602"/>
            <a:ext cx="260432" cy="43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14470" y="648108"/>
            <a:ext cx="3025780" cy="922863"/>
            <a:chOff x="0" y="0"/>
            <a:chExt cx="4034373" cy="1230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34409" cy="1230503"/>
            </a:xfrm>
            <a:custGeom>
              <a:avLst/>
              <a:gdLst/>
              <a:ahLst/>
              <a:cxnLst/>
              <a:rect l="l" t="t" r="r" b="b"/>
              <a:pathLst>
                <a:path w="4034409" h="1230503">
                  <a:moveTo>
                    <a:pt x="0" y="0"/>
                  </a:moveTo>
                  <a:lnTo>
                    <a:pt x="4034409" y="0"/>
                  </a:lnTo>
                  <a:lnTo>
                    <a:pt x="4034409" y="1230503"/>
                  </a:lnTo>
                  <a:lnTo>
                    <a:pt x="0" y="1230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5" r="-14" b="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553774"/>
            <a:ext cx="15679954" cy="140078"/>
            <a:chOff x="0" y="0"/>
            <a:chExt cx="20906605" cy="186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906614" cy="186690"/>
            </a:xfrm>
            <a:custGeom>
              <a:avLst/>
              <a:gdLst/>
              <a:ahLst/>
              <a:cxnLst/>
              <a:rect l="l" t="t" r="r" b="b"/>
              <a:pathLst>
                <a:path w="20906614" h="186690">
                  <a:moveTo>
                    <a:pt x="52451" y="0"/>
                  </a:moveTo>
                  <a:lnTo>
                    <a:pt x="20854163" y="0"/>
                  </a:lnTo>
                  <a:cubicBezTo>
                    <a:pt x="20868132" y="0"/>
                    <a:pt x="20881468" y="5588"/>
                    <a:pt x="20891247" y="15367"/>
                  </a:cubicBezTo>
                  <a:cubicBezTo>
                    <a:pt x="20901025" y="25146"/>
                    <a:pt x="20906614" y="38608"/>
                    <a:pt x="20906614" y="52451"/>
                  </a:cubicBezTo>
                  <a:lnTo>
                    <a:pt x="20906614" y="134239"/>
                  </a:lnTo>
                  <a:cubicBezTo>
                    <a:pt x="20906614" y="148209"/>
                    <a:pt x="20901025" y="161544"/>
                    <a:pt x="20891247" y="171323"/>
                  </a:cubicBezTo>
                  <a:cubicBezTo>
                    <a:pt x="20881468" y="181102"/>
                    <a:pt x="20868005" y="186690"/>
                    <a:pt x="20854163" y="186690"/>
                  </a:cubicBezTo>
                  <a:lnTo>
                    <a:pt x="52451" y="186690"/>
                  </a:lnTo>
                  <a:cubicBezTo>
                    <a:pt x="38481" y="186690"/>
                    <a:pt x="25146" y="181102"/>
                    <a:pt x="15367" y="171323"/>
                  </a:cubicBezTo>
                  <a:cubicBezTo>
                    <a:pt x="5588" y="161544"/>
                    <a:pt x="0" y="148209"/>
                    <a:pt x="0" y="134239"/>
                  </a:cubicBezTo>
                  <a:lnTo>
                    <a:pt x="0" y="52451"/>
                  </a:lnTo>
                  <a:cubicBezTo>
                    <a:pt x="0" y="38481"/>
                    <a:pt x="5588" y="25146"/>
                    <a:pt x="15367" y="15367"/>
                  </a:cubicBezTo>
                  <a:cubicBezTo>
                    <a:pt x="25146" y="5588"/>
                    <a:pt x="38608" y="0"/>
                    <a:pt x="52451" y="0"/>
                  </a:cubicBezTo>
                  <a:close/>
                </a:path>
              </a:pathLst>
            </a:custGeom>
            <a:solidFill>
              <a:srgbClr val="3898C1"/>
            </a:solidFill>
          </p:spPr>
        </p:sp>
      </p:grpSp>
      <p:sp>
        <p:nvSpPr>
          <p:cNvPr id="6" name="AutoShape 6"/>
          <p:cNvSpPr/>
          <p:nvPr/>
        </p:nvSpPr>
        <p:spPr>
          <a:xfrm rot="15645">
            <a:off x="4958173" y="1338327"/>
            <a:ext cx="8371656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31421" y="638583"/>
            <a:ext cx="2538274" cy="1155977"/>
            <a:chOff x="0" y="0"/>
            <a:chExt cx="3384365" cy="15413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84423" cy="1541272"/>
            </a:xfrm>
            <a:custGeom>
              <a:avLst/>
              <a:gdLst/>
              <a:ahLst/>
              <a:cxnLst/>
              <a:rect l="l" t="t" r="r" b="b"/>
              <a:pathLst>
                <a:path w="3384423" h="1541272">
                  <a:moveTo>
                    <a:pt x="0" y="0"/>
                  </a:moveTo>
                  <a:lnTo>
                    <a:pt x="3384423" y="0"/>
                  </a:lnTo>
                  <a:lnTo>
                    <a:pt x="3384423" y="1541272"/>
                  </a:lnTo>
                  <a:lnTo>
                    <a:pt x="0" y="1541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5" r="-33" b="-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269240" y="9681322"/>
            <a:ext cx="2895600" cy="365125"/>
            <a:chOff x="0" y="0"/>
            <a:chExt cx="3860800" cy="4868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60800" cy="486833"/>
            </a:xfrm>
            <a:custGeom>
              <a:avLst/>
              <a:gdLst/>
              <a:ahLst/>
              <a:cxnLst/>
              <a:rect l="l" t="t" r="r" b="b"/>
              <a:pathLst>
                <a:path w="3860800" h="486833">
                  <a:moveTo>
                    <a:pt x="0" y="0"/>
                  </a:moveTo>
                  <a:lnTo>
                    <a:pt x="3860800" y="0"/>
                  </a:lnTo>
                  <a:lnTo>
                    <a:pt x="38608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3860800" cy="5058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3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CIE | PES University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269240" y="1794560"/>
            <a:ext cx="6332422" cy="3629851"/>
          </a:xfrm>
          <a:custGeom>
            <a:avLst/>
            <a:gdLst/>
            <a:ahLst/>
            <a:cxnLst/>
            <a:rect l="l" t="t" r="r" b="b"/>
            <a:pathLst>
              <a:path w="6332422" h="3629851">
                <a:moveTo>
                  <a:pt x="0" y="0"/>
                </a:moveTo>
                <a:lnTo>
                  <a:pt x="6332422" y="0"/>
                </a:lnTo>
                <a:lnTo>
                  <a:pt x="6332422" y="3629851"/>
                </a:lnTo>
                <a:lnTo>
                  <a:pt x="0" y="36298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396" r="-2911" b="-7485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468344" y="5382518"/>
            <a:ext cx="4637404" cy="4171256"/>
          </a:xfrm>
          <a:custGeom>
            <a:avLst/>
            <a:gdLst/>
            <a:ahLst/>
            <a:cxnLst/>
            <a:rect l="l" t="t" r="r" b="b"/>
            <a:pathLst>
              <a:path w="4637404" h="4171256">
                <a:moveTo>
                  <a:pt x="0" y="0"/>
                </a:moveTo>
                <a:lnTo>
                  <a:pt x="4637404" y="0"/>
                </a:lnTo>
                <a:lnTo>
                  <a:pt x="4637404" y="4171256"/>
                </a:lnTo>
                <a:lnTo>
                  <a:pt x="0" y="41712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8907" b="-7051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5849874" y="2567430"/>
            <a:ext cx="11752155" cy="5713962"/>
          </a:xfrm>
          <a:custGeom>
            <a:avLst/>
            <a:gdLst/>
            <a:ahLst/>
            <a:cxnLst/>
            <a:rect l="l" t="t" r="r" b="b"/>
            <a:pathLst>
              <a:path w="11752155" h="5713962">
                <a:moveTo>
                  <a:pt x="0" y="0"/>
                </a:moveTo>
                <a:lnTo>
                  <a:pt x="11752155" y="0"/>
                </a:lnTo>
                <a:lnTo>
                  <a:pt x="11752155" y="5713962"/>
                </a:lnTo>
                <a:lnTo>
                  <a:pt x="0" y="57139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003" b="-6001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7602029" y="9598602"/>
            <a:ext cx="260432" cy="43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465268" y="486183"/>
            <a:ext cx="2538318" cy="5905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07"/>
              </a:lnSpc>
              <a:spcBef>
                <a:spcPct val="0"/>
              </a:spcBef>
            </a:pPr>
            <a:r>
              <a:rPr lang="en-US" sz="30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Use-Cases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14470" y="648108"/>
            <a:ext cx="3025780" cy="922863"/>
            <a:chOff x="0" y="0"/>
            <a:chExt cx="4034373" cy="1230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34409" cy="1230503"/>
            </a:xfrm>
            <a:custGeom>
              <a:avLst/>
              <a:gdLst/>
              <a:ahLst/>
              <a:cxnLst/>
              <a:rect l="l" t="t" r="r" b="b"/>
              <a:pathLst>
                <a:path w="4034409" h="1230503">
                  <a:moveTo>
                    <a:pt x="0" y="0"/>
                  </a:moveTo>
                  <a:lnTo>
                    <a:pt x="4034409" y="0"/>
                  </a:lnTo>
                  <a:lnTo>
                    <a:pt x="4034409" y="1230503"/>
                  </a:lnTo>
                  <a:lnTo>
                    <a:pt x="0" y="1230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5" r="-14" b="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553774"/>
            <a:ext cx="15679954" cy="140078"/>
            <a:chOff x="0" y="0"/>
            <a:chExt cx="20906605" cy="186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906614" cy="186690"/>
            </a:xfrm>
            <a:custGeom>
              <a:avLst/>
              <a:gdLst/>
              <a:ahLst/>
              <a:cxnLst/>
              <a:rect l="l" t="t" r="r" b="b"/>
              <a:pathLst>
                <a:path w="20906614" h="186690">
                  <a:moveTo>
                    <a:pt x="52451" y="0"/>
                  </a:moveTo>
                  <a:lnTo>
                    <a:pt x="20854163" y="0"/>
                  </a:lnTo>
                  <a:cubicBezTo>
                    <a:pt x="20868132" y="0"/>
                    <a:pt x="20881468" y="5588"/>
                    <a:pt x="20891247" y="15367"/>
                  </a:cubicBezTo>
                  <a:cubicBezTo>
                    <a:pt x="20901025" y="25146"/>
                    <a:pt x="20906614" y="38608"/>
                    <a:pt x="20906614" y="52451"/>
                  </a:cubicBezTo>
                  <a:lnTo>
                    <a:pt x="20906614" y="134239"/>
                  </a:lnTo>
                  <a:cubicBezTo>
                    <a:pt x="20906614" y="148209"/>
                    <a:pt x="20901025" y="161544"/>
                    <a:pt x="20891247" y="171323"/>
                  </a:cubicBezTo>
                  <a:cubicBezTo>
                    <a:pt x="20881468" y="181102"/>
                    <a:pt x="20868005" y="186690"/>
                    <a:pt x="20854163" y="186690"/>
                  </a:cubicBezTo>
                  <a:lnTo>
                    <a:pt x="52451" y="186690"/>
                  </a:lnTo>
                  <a:cubicBezTo>
                    <a:pt x="38481" y="186690"/>
                    <a:pt x="25146" y="181102"/>
                    <a:pt x="15367" y="171323"/>
                  </a:cubicBezTo>
                  <a:cubicBezTo>
                    <a:pt x="5588" y="161544"/>
                    <a:pt x="0" y="148209"/>
                    <a:pt x="0" y="134239"/>
                  </a:cubicBezTo>
                  <a:lnTo>
                    <a:pt x="0" y="52451"/>
                  </a:lnTo>
                  <a:cubicBezTo>
                    <a:pt x="0" y="38481"/>
                    <a:pt x="5588" y="25146"/>
                    <a:pt x="15367" y="15367"/>
                  </a:cubicBezTo>
                  <a:cubicBezTo>
                    <a:pt x="25146" y="5588"/>
                    <a:pt x="38608" y="0"/>
                    <a:pt x="52451" y="0"/>
                  </a:cubicBezTo>
                  <a:close/>
                </a:path>
              </a:pathLst>
            </a:custGeom>
            <a:solidFill>
              <a:srgbClr val="3898C1"/>
            </a:solidFill>
          </p:spPr>
        </p:sp>
      </p:grpSp>
      <p:sp>
        <p:nvSpPr>
          <p:cNvPr id="6" name="AutoShape 6"/>
          <p:cNvSpPr/>
          <p:nvPr/>
        </p:nvSpPr>
        <p:spPr>
          <a:xfrm rot="15645">
            <a:off x="4958173" y="1338327"/>
            <a:ext cx="8371656" cy="0"/>
          </a:xfrm>
          <a:prstGeom prst="line">
            <a:avLst/>
          </a:prstGeom>
          <a:ln w="28575" cap="rnd">
            <a:solidFill>
              <a:srgbClr val="3898C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31421" y="638583"/>
            <a:ext cx="2538274" cy="1155977"/>
            <a:chOff x="0" y="0"/>
            <a:chExt cx="3384365" cy="15413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84423" cy="1541272"/>
            </a:xfrm>
            <a:custGeom>
              <a:avLst/>
              <a:gdLst/>
              <a:ahLst/>
              <a:cxnLst/>
              <a:rect l="l" t="t" r="r" b="b"/>
              <a:pathLst>
                <a:path w="3384423" h="1541272">
                  <a:moveTo>
                    <a:pt x="0" y="0"/>
                  </a:moveTo>
                  <a:lnTo>
                    <a:pt x="3384423" y="0"/>
                  </a:lnTo>
                  <a:lnTo>
                    <a:pt x="3384423" y="1541272"/>
                  </a:lnTo>
                  <a:lnTo>
                    <a:pt x="0" y="1541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5" r="-33" b="-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269240" y="9681322"/>
            <a:ext cx="2895600" cy="365125"/>
            <a:chOff x="0" y="0"/>
            <a:chExt cx="3860800" cy="4868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60800" cy="486833"/>
            </a:xfrm>
            <a:custGeom>
              <a:avLst/>
              <a:gdLst/>
              <a:ahLst/>
              <a:cxnLst/>
              <a:rect l="l" t="t" r="r" b="b"/>
              <a:pathLst>
                <a:path w="3860800" h="486833">
                  <a:moveTo>
                    <a:pt x="0" y="0"/>
                  </a:moveTo>
                  <a:lnTo>
                    <a:pt x="3860800" y="0"/>
                  </a:lnTo>
                  <a:lnTo>
                    <a:pt x="3860800" y="486833"/>
                  </a:lnTo>
                  <a:lnTo>
                    <a:pt x="0" y="486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3860800" cy="5058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3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CIE | PES University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5647103" y="1605823"/>
            <a:ext cx="6699617" cy="7652477"/>
          </a:xfrm>
          <a:custGeom>
            <a:avLst/>
            <a:gdLst/>
            <a:ahLst/>
            <a:cxnLst/>
            <a:rect l="l" t="t" r="r" b="b"/>
            <a:pathLst>
              <a:path w="6699617" h="7652477">
                <a:moveTo>
                  <a:pt x="0" y="0"/>
                </a:moveTo>
                <a:lnTo>
                  <a:pt x="6699617" y="0"/>
                </a:lnTo>
                <a:lnTo>
                  <a:pt x="6699617" y="7652477"/>
                </a:lnTo>
                <a:lnTo>
                  <a:pt x="0" y="76524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0692" b="-3749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7602029" y="9598602"/>
            <a:ext cx="260432" cy="43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28301" y="486183"/>
            <a:ext cx="2537222" cy="630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7"/>
              </a:lnSpc>
              <a:spcBef>
                <a:spcPct val="0"/>
              </a:spcBef>
            </a:pPr>
            <a:r>
              <a:rPr lang="en-US" sz="3099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Future-Scope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178</Words>
  <Application>Microsoft Office PowerPoint</Application>
  <PresentationFormat>Custom</PresentationFormat>
  <Paragraphs>54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Calibri (MS)</vt:lpstr>
      <vt:lpstr>Calibri</vt:lpstr>
      <vt:lpstr>Arial</vt:lpstr>
      <vt:lpstr>Archivo Black</vt:lpstr>
      <vt:lpstr>Lato Bold</vt:lpstr>
      <vt:lpstr>Canva Sans</vt:lpstr>
      <vt:lpstr>Arial Bold</vt:lpstr>
      <vt:lpstr>Work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CIE Template.pptx</dc:title>
  <dc:creator>Rajesh P V</dc:creator>
  <cp:lastModifiedBy>Rajesh P V</cp:lastModifiedBy>
  <cp:revision>2</cp:revision>
  <dcterms:created xsi:type="dcterms:W3CDTF">2006-08-16T00:00:00Z</dcterms:created>
  <dcterms:modified xsi:type="dcterms:W3CDTF">2025-11-14T17:24:30Z</dcterms:modified>
  <dc:identifier>DAG4rO_Cf8U</dc:identifier>
</cp:coreProperties>
</file>

<file path=docProps/thumbnail.jpeg>
</file>